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4" r:id="rId3"/>
  </p:sldIdLst>
  <p:sldSz cx="7772400" cy="10058400"/>
  <p:notesSz cx="7099300" cy="9385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BB00"/>
    <a:srgbClr val="DEA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296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1646133"/>
            <a:ext cx="6606540" cy="3501813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611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320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2507618"/>
            <a:ext cx="6703695" cy="4184014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6731215"/>
            <a:ext cx="6703695" cy="220027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/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75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237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654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535519"/>
            <a:ext cx="6703695" cy="19441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2465706"/>
            <a:ext cx="3288089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3674110"/>
            <a:ext cx="3288089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642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968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50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1448226"/>
            <a:ext cx="3934778" cy="7147983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406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1448226"/>
            <a:ext cx="3934778" cy="7147983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038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62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024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6A9E7-1CBD-4707-93C8-6C6A765610F8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81A90-F77B-4C91-9213-B54A968FB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774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://www.cad-ray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93B3E5-7875-40B2-AD2A-0724E3F4F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7840003" cy="347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DCB761-41CD-41B3-BFA6-D18645D2FC2F}"/>
              </a:ext>
            </a:extLst>
          </p:cNvPr>
          <p:cNvSpPr txBox="1"/>
          <p:nvPr/>
        </p:nvSpPr>
        <p:spPr>
          <a:xfrm>
            <a:off x="0" y="4457700"/>
            <a:ext cx="777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Las Vegas Education Center &amp; Showroom</a:t>
            </a:r>
          </a:p>
          <a:p>
            <a:pPr algn="ctr"/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8400 W Sunset Rd, #300, Las Vegas, NV 89113</a:t>
            </a:r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CD58F2B3-5568-2582-D7E7-75DB6B41AD28}"/>
              </a:ext>
            </a:extLst>
          </p:cNvPr>
          <p:cNvSpPr/>
          <p:nvPr/>
        </p:nvSpPr>
        <p:spPr>
          <a:xfrm>
            <a:off x="215900" y="2565400"/>
            <a:ext cx="1879600" cy="1765300"/>
          </a:xfrm>
          <a:prstGeom prst="flowChartConnector">
            <a:avLst/>
          </a:prstGeom>
          <a:solidFill>
            <a:schemeClr val="bg1"/>
          </a:solidFill>
          <a:ln>
            <a:gradFill>
              <a:gsLst>
                <a:gs pos="0">
                  <a:schemeClr val="tx1">
                    <a:lumMod val="75000"/>
                    <a:lumOff val="2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DEA90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CE courses featuring Dr. Armen Mirzayan</a:t>
            </a:r>
          </a:p>
        </p:txBody>
      </p:sp>
      <p:pic>
        <p:nvPicPr>
          <p:cNvPr id="1026" name="Picture 2" descr="Expert CADCAM, CBCT Imaging, and 3D Printing | CAD-Ray.com">
            <a:extLst>
              <a:ext uri="{FF2B5EF4-FFF2-40B4-BE49-F238E27FC236}">
                <a16:creationId xmlns:a16="http://schemas.microsoft.com/office/drawing/2014/main" id="{6C1B2CED-BFE5-1781-1E59-88FE7DE03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827" y="3658076"/>
            <a:ext cx="3360275" cy="786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912289-60D4-34C1-0704-EC5A139C0418}"/>
              </a:ext>
            </a:extLst>
          </p:cNvPr>
          <p:cNvSpPr txBox="1"/>
          <p:nvPr/>
        </p:nvSpPr>
        <p:spPr>
          <a:xfrm>
            <a:off x="-12701" y="9418320"/>
            <a:ext cx="7840003" cy="7078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algn="r"/>
            <a:endParaRPr lang="en-US" sz="2000" dirty="0">
              <a:solidFill>
                <a:schemeClr val="bg1"/>
              </a:solidFill>
              <a:latin typeface="Arial Rounded MT Bold" panose="020F0704030504030204" pitchFamily="34" charset="0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r"/>
            <a:r>
              <a:rPr lang="en-US" sz="2000" dirty="0">
                <a:solidFill>
                  <a:schemeClr val="bg1"/>
                </a:solidFill>
                <a:latin typeface="Arial Rounded MT Bold" panose="020F07040305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www.cad-ray.com</a:t>
            </a:r>
            <a:endParaRPr lang="en-US" sz="20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2B9F42-B1AE-ACCF-8685-EB0381A8975C}"/>
              </a:ext>
            </a:extLst>
          </p:cNvPr>
          <p:cNvSpPr txBox="1"/>
          <p:nvPr/>
        </p:nvSpPr>
        <p:spPr>
          <a:xfrm>
            <a:off x="-12701" y="8745835"/>
            <a:ext cx="3987801" cy="923330"/>
          </a:xfrm>
          <a:prstGeom prst="rect">
            <a:avLst/>
          </a:prstGeom>
          <a:solidFill>
            <a:srgbClr val="F6BB00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Chamil Forbes</a:t>
            </a:r>
          </a:p>
          <a:p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(725) 276-8779</a:t>
            </a:r>
          </a:p>
          <a:p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chamil@cad-ray.com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5613E3-D876-520E-1D92-CB436AF76AA4}"/>
              </a:ext>
            </a:extLst>
          </p:cNvPr>
          <p:cNvSpPr txBox="1"/>
          <p:nvPr/>
        </p:nvSpPr>
        <p:spPr>
          <a:xfrm>
            <a:off x="41275" y="6350000"/>
            <a:ext cx="32010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Study Clubs with 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Digital Scanning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3D Printing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Milling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CAD Design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3C972E-1A84-291E-D228-05FE0AD27A6C}"/>
              </a:ext>
            </a:extLst>
          </p:cNvPr>
          <p:cNvSpPr txBox="1"/>
          <p:nvPr/>
        </p:nvSpPr>
        <p:spPr>
          <a:xfrm>
            <a:off x="0" y="5346700"/>
            <a:ext cx="7747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If you are looking for hands-on training for scanning, printing, or milling, come visit our </a:t>
            </a:r>
            <a:r>
              <a:rPr lang="en-US" sz="2000" b="1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equipment showroom! </a:t>
            </a:r>
            <a:endParaRPr lang="en-US" sz="2000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 sz="2000" dirty="0">
              <a:latin typeface="Arial Rounded MT Bold" panose="020F0704030504030204" pitchFamily="34" charset="0"/>
              <a:ea typeface="HYGothic-Medium" panose="02030600000101010101" pitchFamily="18" charset="-12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13C1FB-80E6-4620-350E-C6219BF3DF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0593" y="6545421"/>
            <a:ext cx="2696817" cy="2022613"/>
          </a:xfrm>
          <a:prstGeom prst="rect">
            <a:avLst/>
          </a:prstGeom>
          <a:ln w="76200">
            <a:gradFill>
              <a:gsLst>
                <a:gs pos="0">
                  <a:schemeClr val="bg1">
                    <a:lumMod val="8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</p:spTree>
    <p:extLst>
      <p:ext uri="{BB962C8B-B14F-4D97-AF65-F5344CB8AC3E}">
        <p14:creationId xmlns:p14="http://schemas.microsoft.com/office/powerpoint/2010/main" val="377133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3DCB761-41CD-41B3-BFA6-D18645D2FC2F}"/>
              </a:ext>
            </a:extLst>
          </p:cNvPr>
          <p:cNvSpPr txBox="1"/>
          <p:nvPr/>
        </p:nvSpPr>
        <p:spPr>
          <a:xfrm>
            <a:off x="0" y="939800"/>
            <a:ext cx="77724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2023 Digital Dentistry Thursday Study Club</a:t>
            </a:r>
          </a:p>
        </p:txBody>
      </p:sp>
      <p:pic>
        <p:nvPicPr>
          <p:cNvPr id="1026" name="Picture 2" descr="Expert CADCAM, CBCT Imaging, and 3D Printing | CAD-Ray.com">
            <a:extLst>
              <a:ext uri="{FF2B5EF4-FFF2-40B4-BE49-F238E27FC236}">
                <a16:creationId xmlns:a16="http://schemas.microsoft.com/office/drawing/2014/main" id="{6C1B2CED-BFE5-1781-1E59-88FE7DE03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827" y="76676"/>
            <a:ext cx="3360275" cy="786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912289-60D4-34C1-0704-EC5A139C0418}"/>
              </a:ext>
            </a:extLst>
          </p:cNvPr>
          <p:cNvSpPr txBox="1"/>
          <p:nvPr/>
        </p:nvSpPr>
        <p:spPr>
          <a:xfrm>
            <a:off x="-12701" y="9245600"/>
            <a:ext cx="7840003" cy="825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2B9F42-B1AE-ACCF-8685-EB0381A8975C}"/>
              </a:ext>
            </a:extLst>
          </p:cNvPr>
          <p:cNvSpPr txBox="1"/>
          <p:nvPr/>
        </p:nvSpPr>
        <p:spPr>
          <a:xfrm>
            <a:off x="-12701" y="8656935"/>
            <a:ext cx="3987801" cy="923330"/>
          </a:xfrm>
          <a:prstGeom prst="rect">
            <a:avLst/>
          </a:prstGeom>
          <a:solidFill>
            <a:srgbClr val="F6BB00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Chamil Forbes</a:t>
            </a:r>
          </a:p>
          <a:p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(725) 276-8779</a:t>
            </a:r>
          </a:p>
          <a:p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chamil@cad-ray.com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5613E3-D876-520E-1D92-CB436AF76AA4}"/>
              </a:ext>
            </a:extLst>
          </p:cNvPr>
          <p:cNvSpPr txBox="1"/>
          <p:nvPr/>
        </p:nvSpPr>
        <p:spPr>
          <a:xfrm>
            <a:off x="63500" y="1574800"/>
            <a:ext cx="7645400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Study Club Dates &amp; Topics*: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May 4</a:t>
            </a:r>
            <a:r>
              <a:rPr lang="en-US" sz="2000" b="1" baseline="30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th:  </a:t>
            </a:r>
            <a:r>
              <a:rPr lang="en-US" sz="17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Diagnosis/Treatment Planning with CT Scans &amp; Guided Surgery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June 1</a:t>
            </a:r>
            <a:r>
              <a:rPr lang="en-US" sz="2000" b="1" baseline="30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st</a:t>
            </a: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</a:t>
            </a:r>
            <a:r>
              <a:rPr lang="en-US" sz="17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Everything you need to know about printing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August 3</a:t>
            </a:r>
            <a:r>
              <a:rPr lang="en-US" sz="2000" b="1" baseline="30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rd</a:t>
            </a: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</a:t>
            </a:r>
            <a:r>
              <a:rPr lang="en-US" sz="17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Digital Orthodontics and clear aligner manufacturing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Sept.7</a:t>
            </a:r>
            <a:r>
              <a:rPr lang="en-US" sz="2000" b="1" baseline="30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th</a:t>
            </a: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</a:t>
            </a:r>
            <a:r>
              <a:rPr lang="en-US" sz="17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Digitally restoring implants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Oct. 5</a:t>
            </a:r>
            <a:r>
              <a:rPr lang="en-US" sz="2000" b="1" baseline="30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th</a:t>
            </a: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</a:t>
            </a:r>
            <a:r>
              <a:rPr lang="en-US" sz="17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Intra-Oral Scanning 101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Nov. 2</a:t>
            </a:r>
            <a:r>
              <a:rPr lang="en-US" sz="2000" b="1" baseline="30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nd</a:t>
            </a: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</a:t>
            </a:r>
            <a:r>
              <a:rPr lang="en-US" sz="17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Milling restorations with CAD software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Dec. 7</a:t>
            </a:r>
            <a:r>
              <a:rPr lang="en-US" sz="2000" b="1" baseline="300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th</a:t>
            </a:r>
            <a:r>
              <a:rPr lang="en-US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</a:t>
            </a:r>
            <a:r>
              <a:rPr lang="en-US" sz="17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Introduction to digital dentistry</a:t>
            </a:r>
          </a:p>
          <a:p>
            <a:r>
              <a:rPr lang="en-US" sz="17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   *</a:t>
            </a:r>
            <a:r>
              <a:rPr lang="en-US" sz="12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Topics subject to 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endParaRPr lang="en-US" sz="1600" dirty="0">
              <a:latin typeface="HYGothic-Medium" panose="02030600000101010101" pitchFamily="18" charset="-127"/>
              <a:ea typeface="HYGothic-Medium" panose="02030600000101010101" pitchFamily="18" charset="-127"/>
            </a:endParaRPr>
          </a:p>
          <a:p>
            <a:pPr lvl="1"/>
            <a:r>
              <a:rPr lang="en-US" sz="1600" u="sng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Location</a:t>
            </a:r>
            <a:r>
              <a:rPr lang="en-US" sz="16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8400 W. Sunset Rd. #300, Las Vegas, NV 89113</a:t>
            </a:r>
          </a:p>
          <a:p>
            <a:pPr lvl="1"/>
            <a:r>
              <a:rPr lang="en-US" sz="1600" u="sng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Time</a:t>
            </a:r>
            <a:r>
              <a:rPr lang="en-US" sz="16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6:00pm-8:00pm</a:t>
            </a:r>
          </a:p>
          <a:p>
            <a:pPr lvl="1"/>
            <a:r>
              <a:rPr lang="en-US" sz="1600" u="sng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Cost</a:t>
            </a:r>
            <a:r>
              <a:rPr lang="en-US" sz="16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$150 per course or $800 for all seven courses (light dinner is included)</a:t>
            </a:r>
          </a:p>
          <a:p>
            <a:pPr lvl="1"/>
            <a:r>
              <a:rPr lang="en-US" sz="1600" u="sng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Instructor</a:t>
            </a:r>
            <a:r>
              <a:rPr lang="en-US" sz="16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Dr. Armen Mirzayan</a:t>
            </a:r>
          </a:p>
          <a:p>
            <a:pPr lvl="1"/>
            <a:r>
              <a:rPr lang="en-US" sz="1600" u="sng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CE Units</a:t>
            </a:r>
            <a:r>
              <a:rPr lang="en-US" sz="16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 2 units per course</a:t>
            </a:r>
          </a:p>
          <a:p>
            <a:pPr lvl="1"/>
            <a:endParaRPr lang="en-US" sz="1600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HYGothic-Medium" panose="02030600000101010101" pitchFamily="18" charset="-127"/>
              <a:ea typeface="HYGothic-Medium" panose="0203060000010101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HYGothic-Medium" panose="02030600000101010101" pitchFamily="18" charset="-127"/>
              <a:ea typeface="HYGothic-Medium" panose="0203060000010101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8441CA-63D6-EF46-C4F1-83DAA47946AF}"/>
              </a:ext>
            </a:extLst>
          </p:cNvPr>
          <p:cNvSpPr txBox="1"/>
          <p:nvPr/>
        </p:nvSpPr>
        <p:spPr>
          <a:xfrm>
            <a:off x="114300" y="6159500"/>
            <a:ext cx="73148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Register at https://www.cad-ray.com/product/cad-ray-study-club-in-las-vegas</a:t>
            </a: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/</a:t>
            </a:r>
          </a:p>
          <a:p>
            <a:endParaRPr lang="en-US" sz="1600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r>
              <a:rPr lang="en-US" sz="16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		or </a:t>
            </a: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scan QR code</a:t>
            </a:r>
          </a:p>
          <a:p>
            <a:endParaRPr lang="en-US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endParaRPr lang="en-US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74FC3CA-6B60-FED6-02AE-58AB674088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371" y="6646960"/>
            <a:ext cx="1518529" cy="1523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971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5163</TotalTime>
  <Words>237</Words>
  <Application>Microsoft Office PowerPoint</Application>
  <PresentationFormat>Custom</PresentationFormat>
  <Paragraphs>38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HYGothic-Medium</vt:lpstr>
      <vt:lpstr>Arial</vt:lpstr>
      <vt:lpstr>Arial Rounded MT Bold</vt:lpstr>
      <vt:lpstr>Calibri</vt:lpstr>
      <vt:lpstr>Calibri Light</vt:lpstr>
      <vt:lpstr>Ebrima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CAD-Ray Vegas Education Center &amp; Showroom</dc:title>
  <dc:creator>Chamil Forbes</dc:creator>
  <cp:lastModifiedBy>Chamil Forbes</cp:lastModifiedBy>
  <cp:revision>36</cp:revision>
  <cp:lastPrinted>2023-03-10T20:35:05Z</cp:lastPrinted>
  <dcterms:created xsi:type="dcterms:W3CDTF">2023-03-04T18:55:07Z</dcterms:created>
  <dcterms:modified xsi:type="dcterms:W3CDTF">2023-03-13T20:38:40Z</dcterms:modified>
</cp:coreProperties>
</file>